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ppt/notesSlides/notesSlide2.xml" ContentType="application/vnd.openxmlformats-officedocument.presentationml.notesSlide+xml"/>
  <Override PartName="/ppt/media/audio2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3.bin" ContentType="audi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audio4.bin" ContentType="audio/unknown"/>
  <Override PartName="/ppt/notesSlides/notesSlide8.xml" ContentType="application/vnd.openxmlformats-officedocument.presentationml.notesSlide+xml"/>
  <Override PartName="/ppt/media/audio5.bin" ContentType="audio/unknown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72" r:id="rId4"/>
    <p:sldId id="273" r:id="rId5"/>
    <p:sldId id="274" r:id="rId6"/>
    <p:sldId id="275" r:id="rId7"/>
    <p:sldId id="276" r:id="rId8"/>
    <p:sldId id="277" r:id="rId9"/>
    <p:sldId id="278" r:id="rId10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2" autoAdjust="0"/>
    <p:restoredTop sz="75212" autoAdjust="0"/>
  </p:normalViewPr>
  <p:slideViewPr>
    <p:cSldViewPr snapToGrid="0" snapToObjects="1">
      <p:cViewPr>
        <p:scale>
          <a:sx n="108" d="100"/>
          <a:sy n="108" d="100"/>
        </p:scale>
        <p:origin x="-80" y="-8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83669-2DE4-5D4B-B49A-BBF6074E5E2E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52486-EBAC-BC4D-B4D3-2D2EC3505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me show you an example of the more practical things that we will learn to do</a:t>
            </a:r>
            <a:r>
              <a:rPr lang="en-US" sz="19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course.</a:t>
            </a:r>
          </a:p>
          <a:p>
            <a:endParaRPr lang="en-US" sz="19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This is the spectrogram of a sound I played</a:t>
            </a:r>
            <a:r>
              <a:rPr lang="en-US" baseline="0" dirty="0" smtClean="0"/>
              <a:t> in my cello.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spectrum we can identify the fundamental frequency of the sound, which can be synthesized as a </a:t>
            </a:r>
            <a:r>
              <a:rPr lang="en-US" dirty="0" err="1" smtClean="0"/>
              <a:t>sinewave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then detect the harmonics of that fundamental frequency.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</a:t>
            </a:r>
            <a:r>
              <a:rPr lang="en-US" dirty="0" smtClean="0"/>
              <a:t>ut there is more to the sound than just the harmonics.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subtract them from the original sound we</a:t>
            </a:r>
            <a:r>
              <a:rPr lang="en-US" baseline="0" dirty="0" smtClean="0"/>
              <a:t> can</a:t>
            </a:r>
            <a:r>
              <a:rPr lang="en-US" dirty="0" smtClean="0"/>
              <a:t> get the spectrum of what is left,</a:t>
            </a:r>
            <a:r>
              <a:rPr lang="en-US" baseline="0" dirty="0" smtClean="0"/>
              <a:t> and listen to 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residual </a:t>
            </a:r>
            <a:r>
              <a:rPr lang="en-US" dirty="0" smtClean="0"/>
              <a:t>spectrogram can </a:t>
            </a:r>
            <a:r>
              <a:rPr lang="en-US" dirty="0" smtClean="0"/>
              <a:t>be approximated with an stochastic model,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put it together with the harmonics to obtain a representation</a:t>
            </a:r>
            <a:r>
              <a:rPr lang="en-US" baseline="0" dirty="0" smtClean="0"/>
              <a:t> with which</a:t>
            </a:r>
            <a:r>
              <a:rPr lang="en-US" dirty="0" smtClean="0"/>
              <a:t> we can do many things,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synthesizing </a:t>
            </a:r>
            <a:r>
              <a:rPr lang="en-US" dirty="0" smtClean="0"/>
              <a:t>the sound again but with </a:t>
            </a:r>
            <a:r>
              <a:rPr lang="en-US" dirty="0" smtClean="0"/>
              <a:t>the notes changed,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we can generate some weird sound like this one,</a:t>
            </a:r>
          </a:p>
          <a:p>
            <a:endParaRPr lang="en-US" dirty="0" smtClean="0"/>
          </a:p>
          <a:p>
            <a:r>
              <a:rPr lang="en-US" sz="1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possible transformations is infinite; only bounded by your own creativity.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number of possible transformations is infinite; only bounded by your creativity.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3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5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6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4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06A2-A15D-454F-BD37-13C2E8E7902B}" type="datetimeFigureOut">
              <a:rPr lang="en-US" smtClean="0"/>
              <a:t>29/07/14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bin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bin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spectro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0569" y="375975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1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2 2.98496E-6 L 0.93597 0.00115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87" y="5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f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f0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harmon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residu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residu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stochas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harmonic-plus-stochas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pitch-transform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pitch-transforma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weird-transform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8474E-6 -2.66101E-7 L 0.93575 0.00019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8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weird-transforma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193</Words>
  <Application>Microsoft Macintosh PowerPoint</Application>
  <PresentationFormat>Custom</PresentationFormat>
  <Paragraphs>24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Universitat Pompeu Fabra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Serra</dc:creator>
  <cp:lastModifiedBy>Xavier Serra</cp:lastModifiedBy>
  <cp:revision>32</cp:revision>
  <dcterms:created xsi:type="dcterms:W3CDTF">2014-06-01T17:12:25Z</dcterms:created>
  <dcterms:modified xsi:type="dcterms:W3CDTF">2014-07-29T10:46:08Z</dcterms:modified>
</cp:coreProperties>
</file>